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3DC1-3FD7-4AB1-A876-4DC3E816B39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AF9-451B-4705-B4E7-D9C7D31D6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396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3DC1-3FD7-4AB1-A876-4DC3E816B39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AF9-451B-4705-B4E7-D9C7D31D6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14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3DC1-3FD7-4AB1-A876-4DC3E816B39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AF9-451B-4705-B4E7-D9C7D31D6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288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3DC1-3FD7-4AB1-A876-4DC3E816B39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AF9-451B-4705-B4E7-D9C7D31D6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63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3DC1-3FD7-4AB1-A876-4DC3E816B39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AF9-451B-4705-B4E7-D9C7D31D6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420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3DC1-3FD7-4AB1-A876-4DC3E816B39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AF9-451B-4705-B4E7-D9C7D31D6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323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3DC1-3FD7-4AB1-A876-4DC3E816B39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AF9-451B-4705-B4E7-D9C7D31D6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443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3DC1-3FD7-4AB1-A876-4DC3E816B39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AF9-451B-4705-B4E7-D9C7D31D6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311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3DC1-3FD7-4AB1-A876-4DC3E816B39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AF9-451B-4705-B4E7-D9C7D31D6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079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3DC1-3FD7-4AB1-A876-4DC3E816B39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AF9-451B-4705-B4E7-D9C7D31D6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362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3DC1-3FD7-4AB1-A876-4DC3E816B39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AF9-451B-4705-B4E7-D9C7D31D6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747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E3DC1-3FD7-4AB1-A876-4DC3E816B39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F8AF9-451B-4705-B4E7-D9C7D31D61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391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2018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 收支餘絀表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889143" y="1846263"/>
          <a:ext cx="4906800" cy="364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89384"/>
                <a:gridCol w="1490716"/>
                <a:gridCol w="1226700"/>
              </a:tblGrid>
              <a:tr h="4560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2018</a:t>
                      </a:r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總收入明細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r>
                        <a:rPr lang="en-US" altLang="zh-TW" sz="15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新台幣</a:t>
                      </a:r>
                      <a:r>
                        <a:rPr lang="en-US" altLang="zh-TW" sz="15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altLang="zh-TW" sz="15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</a:p>
                  </a:txBody>
                  <a:tcPr marL="9525" marR="9525" marT="9525" marB="0" anchor="ctr"/>
                </a:tc>
              </a:tr>
              <a:tr h="45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台灣偏鄉服務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32,796,683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60.3%</a:t>
                      </a:r>
                    </a:p>
                  </a:txBody>
                  <a:tcPr marL="9525" marR="9525" marT="9525" marB="0" anchor="ctr"/>
                </a:tc>
              </a:tr>
              <a:tr h="45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非洲服務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3,358,483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6.2%</a:t>
                      </a:r>
                    </a:p>
                  </a:txBody>
                  <a:tcPr marL="9525" marR="9525" marT="9525" marB="0" anchor="ctr"/>
                </a:tc>
              </a:tr>
              <a:tr h="45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愛心捐款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8,115,358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14.9%</a:t>
                      </a:r>
                    </a:p>
                  </a:txBody>
                  <a:tcPr marL="9525" marR="9525" marT="9525" marB="0" anchor="ctr"/>
                </a:tc>
              </a:tr>
              <a:tr h="45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指定捐款：基金會營運費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8,265,310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15.2%</a:t>
                      </a:r>
                    </a:p>
                  </a:txBody>
                  <a:tcPr marL="9525" marR="9525" marT="9525" marB="0" anchor="ctr"/>
                </a:tc>
              </a:tr>
              <a:tr h="45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公平貿易商品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1,737,839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3.2%</a:t>
                      </a:r>
                    </a:p>
                  </a:txBody>
                  <a:tcPr marL="9525" marR="9525" marT="9525" marB="0" anchor="ctr"/>
                </a:tc>
              </a:tr>
              <a:tr h="45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利息收入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146,906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0.3%</a:t>
                      </a:r>
                    </a:p>
                  </a:txBody>
                  <a:tcPr marL="9525" marR="9525" marT="9525" marB="0" anchor="ctr"/>
                </a:tc>
              </a:tr>
              <a:tr h="45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收入合計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54,420,579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100.0%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內容版面配置區 10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218238" y="1846263"/>
          <a:ext cx="4937126" cy="2736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49999"/>
                <a:gridCol w="1655081"/>
                <a:gridCol w="1232046"/>
              </a:tblGrid>
              <a:tr h="4560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2018</a:t>
                      </a:r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總支出明細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金額</a:t>
                      </a:r>
                      <a:r>
                        <a:rPr lang="en-US" altLang="zh-TW" sz="15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新台幣</a:t>
                      </a:r>
                      <a:r>
                        <a:rPr lang="en-US" altLang="zh-TW" sz="15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altLang="zh-TW" sz="15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百分比</a:t>
                      </a:r>
                    </a:p>
                  </a:txBody>
                  <a:tcPr marL="9525" marR="9525" marT="9525" marB="0" anchor="ctr"/>
                </a:tc>
              </a:tr>
              <a:tr h="45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偏鄉長者服務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34,349,460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74.2%</a:t>
                      </a:r>
                    </a:p>
                  </a:txBody>
                  <a:tcPr marL="9525" marR="9525" marT="9525" marB="0" anchor="ctr"/>
                </a:tc>
              </a:tr>
              <a:tr h="45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非洲服務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2,727,212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5.9%</a:t>
                      </a:r>
                    </a:p>
                  </a:txBody>
                  <a:tcPr marL="9525" marR="9525" marT="9525" marB="0" anchor="ctr"/>
                </a:tc>
              </a:tr>
              <a:tr h="45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基金會營運費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7,344,617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15.9%</a:t>
                      </a:r>
                    </a:p>
                  </a:txBody>
                  <a:tcPr marL="9525" marR="9525" marT="9525" marB="0" anchor="ctr"/>
                </a:tc>
              </a:tr>
              <a:tr h="45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公平貿易商品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1,876,093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4.1%</a:t>
                      </a:r>
                    </a:p>
                  </a:txBody>
                  <a:tcPr marL="9525" marR="9525" marT="9525" marB="0" anchor="ctr"/>
                </a:tc>
              </a:tr>
              <a:tr h="45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支出合計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46,297,382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100.0%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10" name="群組 9"/>
          <p:cNvGrpSpPr>
            <a:grpSpLocks/>
          </p:cNvGrpSpPr>
          <p:nvPr/>
        </p:nvGrpSpPr>
        <p:grpSpPr bwMode="auto">
          <a:xfrm>
            <a:off x="10822346" y="177699"/>
            <a:ext cx="1274424" cy="1244600"/>
            <a:chOff x="7812360" y="5517232"/>
            <a:chExt cx="1259632" cy="1243881"/>
          </a:xfrm>
        </p:grpSpPr>
        <p:pic>
          <p:nvPicPr>
            <p:cNvPr id="12" name="Picture 2" descr="Z:\logo\Bjorgaas logo 561K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5517232"/>
              <a:ext cx="973336" cy="973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文字方塊 12"/>
            <p:cNvSpPr txBox="1">
              <a:spLocks noChangeArrowheads="1"/>
            </p:cNvSpPr>
            <p:nvPr userDrawn="1"/>
          </p:nvSpPr>
          <p:spPr bwMode="auto">
            <a:xfrm>
              <a:off x="7812360" y="6453316"/>
              <a:ext cx="1259632" cy="307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r>
                <a:rPr lang="zh-TW" altLang="en-US" sz="140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畢嘉士基金會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449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寬螢幕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2018年 收支餘絀表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 收支餘絀表</dc:title>
  <dc:creator>KIKI</dc:creator>
  <cp:lastModifiedBy>Bjorgaas_祁</cp:lastModifiedBy>
  <cp:revision>2</cp:revision>
  <dcterms:created xsi:type="dcterms:W3CDTF">2019-05-30T08:45:01Z</dcterms:created>
  <dcterms:modified xsi:type="dcterms:W3CDTF">2019-06-03T07:16:36Z</dcterms:modified>
</cp:coreProperties>
</file>